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616" r:id="rId4"/>
    <p:sldId id="729" r:id="rId5"/>
    <p:sldId id="619" r:id="rId6"/>
    <p:sldId id="620" r:id="rId7"/>
    <p:sldId id="728" r:id="rId8"/>
    <p:sldId id="621" r:id="rId9"/>
    <p:sldId id="622" r:id="rId10"/>
    <p:sldId id="623" r:id="rId11"/>
    <p:sldId id="624" r:id="rId12"/>
    <p:sldId id="626" r:id="rId13"/>
    <p:sldId id="627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  <p:sldId id="638" r:id="rId24"/>
    <p:sldId id="732" r:id="rId25"/>
    <p:sldId id="733" r:id="rId26"/>
    <p:sldId id="734" r:id="rId27"/>
    <p:sldId id="735" r:id="rId28"/>
    <p:sldId id="736" r:id="rId29"/>
    <p:sldId id="737" r:id="rId30"/>
    <p:sldId id="641" r:id="rId31"/>
    <p:sldId id="642" r:id="rId32"/>
    <p:sldId id="643" r:id="rId33"/>
    <p:sldId id="644" r:id="rId34"/>
    <p:sldId id="645" r:id="rId35"/>
    <p:sldId id="646" r:id="rId36"/>
    <p:sldId id="647" r:id="rId37"/>
    <p:sldId id="648" r:id="rId38"/>
    <p:sldId id="649" r:id="rId39"/>
    <p:sldId id="650" r:id="rId40"/>
    <p:sldId id="730" r:id="rId41"/>
    <p:sldId id="651" r:id="rId42"/>
    <p:sldId id="652" r:id="rId43"/>
    <p:sldId id="653" r:id="rId44"/>
    <p:sldId id="654" r:id="rId45"/>
    <p:sldId id="655" r:id="rId46"/>
    <p:sldId id="656" r:id="rId47"/>
    <p:sldId id="657" r:id="rId48"/>
    <p:sldId id="658" r:id="rId49"/>
    <p:sldId id="659" r:id="rId50"/>
    <p:sldId id="660" r:id="rId51"/>
    <p:sldId id="661" r:id="rId52"/>
    <p:sldId id="662" r:id="rId53"/>
    <p:sldId id="663" r:id="rId54"/>
    <p:sldId id="731" r:id="rId55"/>
    <p:sldId id="664" r:id="rId56"/>
    <p:sldId id="665" r:id="rId57"/>
    <p:sldId id="666" r:id="rId58"/>
    <p:sldId id="668" r:id="rId59"/>
    <p:sldId id="669" r:id="rId60"/>
    <p:sldId id="670" r:id="rId61"/>
    <p:sldId id="671" r:id="rId62"/>
    <p:sldId id="672" r:id="rId63"/>
    <p:sldId id="673" r:id="rId64"/>
    <p:sldId id="674" r:id="rId65"/>
    <p:sldId id="675" r:id="rId66"/>
    <p:sldId id="676" r:id="rId67"/>
    <p:sldId id="677" r:id="rId68"/>
    <p:sldId id="678" r:id="rId69"/>
    <p:sldId id="679" r:id="rId70"/>
    <p:sldId id="680" r:id="rId71"/>
    <p:sldId id="681" r:id="rId72"/>
    <p:sldId id="682" r:id="rId73"/>
    <p:sldId id="703" r:id="rId74"/>
    <p:sldId id="704" r:id="rId75"/>
    <p:sldId id="705" r:id="rId76"/>
    <p:sldId id="706" r:id="rId77"/>
    <p:sldId id="707" r:id="rId78"/>
    <p:sldId id="708" r:id="rId79"/>
    <p:sldId id="709" r:id="rId80"/>
    <p:sldId id="710" r:id="rId81"/>
    <p:sldId id="711" r:id="rId82"/>
    <p:sldId id="712" r:id="rId83"/>
    <p:sldId id="713" r:id="rId84"/>
    <p:sldId id="714" r:id="rId85"/>
    <p:sldId id="715" r:id="rId86"/>
    <p:sldId id="716" r:id="rId87"/>
    <p:sldId id="717" r:id="rId88"/>
    <p:sldId id="718" r:id="rId89"/>
    <p:sldId id="719" r:id="rId90"/>
    <p:sldId id="720" r:id="rId91"/>
    <p:sldId id="721" r:id="rId92"/>
    <p:sldId id="722" r:id="rId93"/>
    <p:sldId id="723" r:id="rId94"/>
    <p:sldId id="724" r:id="rId95"/>
    <p:sldId id="725" r:id="rId96"/>
    <p:sldId id="726" r:id="rId97"/>
    <p:sldId id="727" r:id="rId98"/>
    <p:sldId id="738" r:id="rId99"/>
    <p:sldId id="683" r:id="rId100"/>
    <p:sldId id="684" r:id="rId101"/>
    <p:sldId id="421" r:id="rId102"/>
    <p:sldId id="469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Kumar" initials="AK" lastIdx="1" clrIdx="0">
    <p:extLst>
      <p:ext uri="{19B8F6BF-5375-455C-9EA6-DF929625EA0E}">
        <p15:presenceInfo xmlns:p15="http://schemas.microsoft.com/office/powerpoint/2012/main" userId="07957b5d71bfbf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~Abhishek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6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27" y="1075766"/>
            <a:ext cx="9739941" cy="44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there more algorithms?</a:t>
            </a:r>
          </a:p>
          <a:p>
            <a:r>
              <a:rPr lang="en-US" dirty="0" smtClean="0"/>
              <a:t>Which one to use?</a:t>
            </a:r>
          </a:p>
          <a:p>
            <a:r>
              <a:rPr lang="en-US" dirty="0" smtClean="0"/>
              <a:t>How to compare or evaluate them?</a:t>
            </a:r>
          </a:p>
          <a:p>
            <a:r>
              <a:rPr lang="en-US" dirty="0" smtClean="0"/>
              <a:t>Application on projects (</a:t>
            </a:r>
            <a:r>
              <a:rPr lang="en-US" dirty="0" err="1" smtClean="0"/>
              <a:t>Kaggle</a:t>
            </a:r>
            <a:r>
              <a:rPr lang="en-US" dirty="0" smtClean="0"/>
              <a:t> is recommended)</a:t>
            </a:r>
            <a:endParaRPr lang="en-US" dirty="0"/>
          </a:p>
        </p:txBody>
      </p:sp>
      <p:pic>
        <p:nvPicPr>
          <p:cNvPr id="6" name="Picture 2" descr="Image result for icon for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342" y="1245055"/>
            <a:ext cx="953859" cy="9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9842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4098" name="Picture 2" descr="Image result for Discu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2554514"/>
            <a:ext cx="4866368" cy="36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you!!!!!!</a:t>
            </a:r>
            <a:endParaRPr lang="en-US" dirty="0"/>
          </a:p>
        </p:txBody>
      </p:sp>
      <p:pic>
        <p:nvPicPr>
          <p:cNvPr id="5122" name="Picture 2" descr="I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33" y="2569028"/>
            <a:ext cx="3592286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0" y="853889"/>
            <a:ext cx="8971430" cy="49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5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84" y="861708"/>
            <a:ext cx="9819713" cy="48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2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64" y="1089213"/>
            <a:ext cx="10242684" cy="46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6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49" y="982132"/>
            <a:ext cx="9318848" cy="494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9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26" y="994952"/>
            <a:ext cx="10028122" cy="49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8" y="900954"/>
            <a:ext cx="9583271" cy="50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45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81" y="982132"/>
            <a:ext cx="10063367" cy="49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7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36" y="900954"/>
            <a:ext cx="10046144" cy="48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03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900954"/>
            <a:ext cx="10107706" cy="50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0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4098" name="Picture 2" descr="Image result for human and machin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43" y="2557463"/>
            <a:ext cx="5891113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3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88" y="771806"/>
            <a:ext cx="9785327" cy="52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7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71" y="935066"/>
            <a:ext cx="9717656" cy="48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42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900954"/>
            <a:ext cx="10003491" cy="50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03" y="840442"/>
            <a:ext cx="9623560" cy="50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2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95" y="980621"/>
            <a:ext cx="10897161" cy="48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0" y="982131"/>
            <a:ext cx="10614384" cy="45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4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2" y="1427678"/>
            <a:ext cx="11256334" cy="39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0" y="1586752"/>
            <a:ext cx="11119196" cy="40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9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18" y="1570118"/>
            <a:ext cx="9736479" cy="37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45" y="1308049"/>
            <a:ext cx="9737912" cy="45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795690"/>
            <a:ext cx="9601196" cy="1303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3370490"/>
            <a:ext cx="9601196" cy="33189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4460" y="79873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player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59" y="2176386"/>
            <a:ext cx="3028523" cy="2388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615" y="1922940"/>
            <a:ext cx="4133850" cy="3648075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8496293" y="1795147"/>
            <a:ext cx="1616043" cy="954741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51204" y="1949351"/>
            <a:ext cx="15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LOL!!!!</a:t>
            </a:r>
          </a:p>
          <a:p>
            <a:r>
              <a:rPr lang="en-US" b="1" dirty="0" smtClean="0"/>
              <a:t>That was easy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49990" y="5029958"/>
            <a:ext cx="145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DeepMind’s </a:t>
            </a:r>
          </a:p>
          <a:p>
            <a:r>
              <a:rPr lang="en-US" b="1" dirty="0" err="1" smtClean="0"/>
              <a:t>AlphaGo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70494" y="522303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 JIE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13587" y="803628"/>
            <a:ext cx="889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Go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1403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839570"/>
            <a:ext cx="9752478" cy="51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10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66" y="849763"/>
            <a:ext cx="10100982" cy="51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856778"/>
            <a:ext cx="9919445" cy="51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32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927639"/>
            <a:ext cx="9704294" cy="49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1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0" y="676864"/>
            <a:ext cx="9849972" cy="52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5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25" y="900954"/>
            <a:ext cx="9805147" cy="51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95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900954"/>
            <a:ext cx="9784976" cy="48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8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00953"/>
            <a:ext cx="9442075" cy="49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7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797281"/>
            <a:ext cx="9538429" cy="49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64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829783"/>
            <a:ext cx="9829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49593" y="5227775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33333"/>
                </a:solidFill>
                <a:latin typeface="Lora"/>
              </a:rPr>
              <a:t>AlphaZero</a:t>
            </a:r>
            <a:endParaRPr lang="en-US" b="1" dirty="0"/>
          </a:p>
        </p:txBody>
      </p:sp>
      <p:pic>
        <p:nvPicPr>
          <p:cNvPr id="6146" name="Picture 2" descr="Image result for AlphaZero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35" y="1378074"/>
            <a:ext cx="5462526" cy="36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6" descr="Image result for random forest"/>
          <p:cNvSpPr>
            <a:spLocks noChangeAspect="1" noChangeArrowheads="1"/>
          </p:cNvSpPr>
          <p:nvPr/>
        </p:nvSpPr>
        <p:spPr bwMode="auto">
          <a:xfrm>
            <a:off x="3503893" y="2556932"/>
            <a:ext cx="3219636" cy="32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3192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573" y="507383"/>
            <a:ext cx="7778208" cy="58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3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947737"/>
            <a:ext cx="101631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51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228725"/>
            <a:ext cx="9982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39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919162"/>
            <a:ext cx="103155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0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895350"/>
            <a:ext cx="10439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4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957262"/>
            <a:ext cx="100774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33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47737"/>
            <a:ext cx="10287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8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971550"/>
            <a:ext cx="82010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18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00087"/>
            <a:ext cx="106203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66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619125"/>
            <a:ext cx="103536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3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dirty="0" smtClean="0"/>
              <a:t>of the </a:t>
            </a:r>
            <a:r>
              <a:rPr lang="en-US" dirty="0" smtClean="0"/>
              <a:t>century!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Can a machine become </a:t>
            </a:r>
            <a:r>
              <a:rPr lang="en-US" sz="4800" b="1" dirty="0" smtClean="0"/>
              <a:t>Conscious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pic>
        <p:nvPicPr>
          <p:cNvPr id="7170" name="Picture 2" descr="Image result for conscio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012" y="3436442"/>
            <a:ext cx="4067735" cy="27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3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42" y="677581"/>
            <a:ext cx="10257306" cy="53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3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17" y="781234"/>
            <a:ext cx="10228731" cy="53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09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871537"/>
            <a:ext cx="91344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00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981075"/>
            <a:ext cx="101631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27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88" y="704918"/>
            <a:ext cx="9136713" cy="53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92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776287"/>
            <a:ext cx="91916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04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828675"/>
            <a:ext cx="94773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44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895350"/>
            <a:ext cx="85534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02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766763"/>
            <a:ext cx="9843481" cy="51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61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862207"/>
            <a:ext cx="10191749" cy="50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2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87506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716" y="326301"/>
            <a:ext cx="5261118" cy="61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316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771525"/>
            <a:ext cx="103727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6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2500"/>
            <a:ext cx="10363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1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5362"/>
            <a:ext cx="103632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3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890587"/>
            <a:ext cx="83058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771525"/>
            <a:ext cx="105060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9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1500"/>
            <a:ext cx="10820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9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681037"/>
            <a:ext cx="108680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93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557212"/>
            <a:ext cx="104584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24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8650"/>
            <a:ext cx="108204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49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809625"/>
            <a:ext cx="108775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8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87506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2" name="Picture 6" descr="Image result for chart of emo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98" y="465744"/>
            <a:ext cx="5964590" cy="591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14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66775"/>
            <a:ext cx="104679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1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876300"/>
            <a:ext cx="104965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5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633412"/>
            <a:ext cx="108489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354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6063502" y="2566935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770089" y="3543062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676329" y="3432124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363" y="1937046"/>
            <a:ext cx="1592306" cy="19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6063502" y="2566935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770089" y="3543062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676329" y="3432124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6063502" y="2566935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770089" y="3543062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676329" y="3432124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874305" y="3264290"/>
            <a:ext cx="43704" cy="222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450977" y="3603812"/>
            <a:ext cx="225352" cy="16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748620" y="2717173"/>
            <a:ext cx="347379" cy="29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6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650838" y="2911660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830601" y="321983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405627" y="3539997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650838" y="2911660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830601" y="321983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405627" y="3539997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035924" y="2941567"/>
            <a:ext cx="224950" cy="406753"/>
          </a:xfrm>
          <a:prstGeom prst="ellipse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18729" y="3788769"/>
            <a:ext cx="239723" cy="367088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47090" y="3926689"/>
            <a:ext cx="121024" cy="1008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650838" y="2911660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830601" y="321983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405627" y="3539997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47090" y="3926689"/>
            <a:ext cx="121024" cy="1008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650838" y="2911660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830601" y="321983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405627" y="3539997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28" idx="0"/>
          </p:cNvCxnSpPr>
          <p:nvPr/>
        </p:nvCxnSpPr>
        <p:spPr>
          <a:xfrm flipH="1" flipV="1">
            <a:off x="2642345" y="2608729"/>
            <a:ext cx="292472" cy="611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195482" y="3761873"/>
            <a:ext cx="210145" cy="265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26746" y="3036753"/>
            <a:ext cx="198056" cy="102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5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76" y="982132"/>
            <a:ext cx="9480644" cy="450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14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47090" y="3926689"/>
            <a:ext cx="121024" cy="1008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526740" y="2998918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534766" y="252607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040841" y="3871891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7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5818628" y="3199904"/>
            <a:ext cx="229226" cy="1111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6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5818628" y="3199904"/>
            <a:ext cx="229226" cy="1111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6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2521321" y="2847438"/>
            <a:ext cx="457200" cy="151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7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2521321" y="2847438"/>
            <a:ext cx="457200" cy="151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654665" y="3983840"/>
            <a:ext cx="372729" cy="1976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2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654665" y="3983840"/>
            <a:ext cx="372729" cy="1976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rot="1710308">
            <a:off x="3427982" y="3980195"/>
            <a:ext cx="823204" cy="22822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3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710308">
            <a:off x="3427982" y="3980195"/>
            <a:ext cx="823204" cy="22822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5" idx="1"/>
            <a:endCxn id="7" idx="1"/>
          </p:cNvCxnSpPr>
          <p:nvPr/>
        </p:nvCxnSpPr>
        <p:spPr>
          <a:xfrm>
            <a:off x="5705832" y="2681517"/>
            <a:ext cx="309280" cy="469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83268" y="5686721"/>
            <a:ext cx="74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506383" y="2604739"/>
            <a:ext cx="638661" cy="82348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710308">
            <a:off x="3427982" y="3980195"/>
            <a:ext cx="823204" cy="22822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5" idx="1"/>
            <a:endCxn id="7" idx="1"/>
          </p:cNvCxnSpPr>
          <p:nvPr/>
        </p:nvCxnSpPr>
        <p:spPr>
          <a:xfrm>
            <a:off x="5705832" y="2681517"/>
            <a:ext cx="309280" cy="469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5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7" y="1063825"/>
            <a:ext cx="9344582" cy="46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388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506383" y="2604739"/>
            <a:ext cx="638661" cy="82348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710308">
            <a:off x="3427982" y="3980195"/>
            <a:ext cx="823204" cy="22822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4061014" y="4181487"/>
            <a:ext cx="553045" cy="68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1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506383" y="2604739"/>
            <a:ext cx="638661" cy="82348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4061014" y="4181487"/>
            <a:ext cx="553045" cy="68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506383" y="2604739"/>
            <a:ext cx="638661" cy="82348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5144194" y="3169998"/>
            <a:ext cx="667382" cy="142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7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5144194" y="3169998"/>
            <a:ext cx="667382" cy="142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>
            <a:stCxn id="10" idx="4"/>
            <a:endCxn id="12" idx="1"/>
          </p:cNvCxnSpPr>
          <p:nvPr/>
        </p:nvCxnSpPr>
        <p:spPr>
          <a:xfrm>
            <a:off x="2460809" y="2334656"/>
            <a:ext cx="78236" cy="5880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3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8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248749">
            <a:off x="2267773" y="2130383"/>
            <a:ext cx="816507" cy="100474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>
            <a:stCxn id="10" idx="4"/>
            <a:endCxn id="12" idx="1"/>
          </p:cNvCxnSpPr>
          <p:nvPr/>
        </p:nvCxnSpPr>
        <p:spPr>
          <a:xfrm>
            <a:off x="2460809" y="2334656"/>
            <a:ext cx="78236" cy="5880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8592671" y="3602030"/>
            <a:ext cx="726141" cy="1931435"/>
          </a:xfrm>
          <a:custGeom>
            <a:avLst/>
            <a:gdLst>
              <a:gd name="connsiteX0" fmla="*/ 726141 w 726141"/>
              <a:gd name="connsiteY0" fmla="*/ 1931435 h 1931435"/>
              <a:gd name="connsiteX1" fmla="*/ 403411 w 726141"/>
              <a:gd name="connsiteY1" fmla="*/ 1782 h 1931435"/>
              <a:gd name="connsiteX2" fmla="*/ 0 w 726141"/>
              <a:gd name="connsiteY2" fmla="*/ 1655770 h 193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1" h="1931435">
                <a:moveTo>
                  <a:pt x="726141" y="1931435"/>
                </a:moveTo>
                <a:cubicBezTo>
                  <a:pt x="625287" y="989580"/>
                  <a:pt x="524434" y="47726"/>
                  <a:pt x="403411" y="1782"/>
                </a:cubicBezTo>
                <a:cubicBezTo>
                  <a:pt x="282388" y="-44162"/>
                  <a:pt x="141194" y="805804"/>
                  <a:pt x="0" y="1655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05974" y="307593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8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248749">
            <a:off x="2267773" y="2130383"/>
            <a:ext cx="816507" cy="100474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8592671" y="3602030"/>
            <a:ext cx="726141" cy="1931435"/>
          </a:xfrm>
          <a:custGeom>
            <a:avLst/>
            <a:gdLst>
              <a:gd name="connsiteX0" fmla="*/ 726141 w 726141"/>
              <a:gd name="connsiteY0" fmla="*/ 1931435 h 1931435"/>
              <a:gd name="connsiteX1" fmla="*/ 403411 w 726141"/>
              <a:gd name="connsiteY1" fmla="*/ 1782 h 1931435"/>
              <a:gd name="connsiteX2" fmla="*/ 0 w 726141"/>
              <a:gd name="connsiteY2" fmla="*/ 1655770 h 193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1" h="1931435">
                <a:moveTo>
                  <a:pt x="726141" y="1931435"/>
                </a:moveTo>
                <a:cubicBezTo>
                  <a:pt x="625287" y="989580"/>
                  <a:pt x="524434" y="47726"/>
                  <a:pt x="403411" y="1782"/>
                </a:cubicBezTo>
                <a:cubicBezTo>
                  <a:pt x="282388" y="-44162"/>
                  <a:pt x="141194" y="805804"/>
                  <a:pt x="0" y="1655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4681295" y="3110875"/>
            <a:ext cx="482747" cy="11025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05974" y="307593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8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248749">
            <a:off x="2267773" y="2130383"/>
            <a:ext cx="816507" cy="100474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8592671" y="3602030"/>
            <a:ext cx="726141" cy="1931435"/>
          </a:xfrm>
          <a:custGeom>
            <a:avLst/>
            <a:gdLst>
              <a:gd name="connsiteX0" fmla="*/ 726141 w 726141"/>
              <a:gd name="connsiteY0" fmla="*/ 1931435 h 1931435"/>
              <a:gd name="connsiteX1" fmla="*/ 403411 w 726141"/>
              <a:gd name="connsiteY1" fmla="*/ 1782 h 1931435"/>
              <a:gd name="connsiteX2" fmla="*/ 0 w 726141"/>
              <a:gd name="connsiteY2" fmla="*/ 1655770 h 193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1" h="1931435">
                <a:moveTo>
                  <a:pt x="726141" y="1931435"/>
                </a:moveTo>
                <a:cubicBezTo>
                  <a:pt x="625287" y="989580"/>
                  <a:pt x="524434" y="47726"/>
                  <a:pt x="403411" y="1782"/>
                </a:cubicBezTo>
                <a:cubicBezTo>
                  <a:pt x="282388" y="-44162"/>
                  <a:pt x="141194" y="805804"/>
                  <a:pt x="0" y="1655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4681295" y="3110875"/>
            <a:ext cx="482747" cy="11025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&quot;No&quot; Symbol 54"/>
          <p:cNvSpPr/>
          <p:nvPr/>
        </p:nvSpPr>
        <p:spPr>
          <a:xfrm>
            <a:off x="4735083" y="3602030"/>
            <a:ext cx="370891" cy="324659"/>
          </a:xfrm>
          <a:prstGeom prst="noSmoking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0219765" y="2775863"/>
            <a:ext cx="867335" cy="1668390"/>
          </a:xfrm>
          <a:custGeom>
            <a:avLst/>
            <a:gdLst>
              <a:gd name="connsiteX0" fmla="*/ 0 w 867335"/>
              <a:gd name="connsiteY0" fmla="*/ 1668390 h 1668390"/>
              <a:gd name="connsiteX1" fmla="*/ 369794 w 867335"/>
              <a:gd name="connsiteY1" fmla="*/ 7678 h 1668390"/>
              <a:gd name="connsiteX2" fmla="*/ 867335 w 867335"/>
              <a:gd name="connsiteY2" fmla="*/ 1164125 h 166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335" h="1668390">
                <a:moveTo>
                  <a:pt x="0" y="1668390"/>
                </a:moveTo>
                <a:cubicBezTo>
                  <a:pt x="112619" y="880056"/>
                  <a:pt x="225238" y="91722"/>
                  <a:pt x="369794" y="7678"/>
                </a:cubicBezTo>
                <a:cubicBezTo>
                  <a:pt x="514350" y="-76366"/>
                  <a:pt x="690842" y="543879"/>
                  <a:pt x="867335" y="11641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8975912" y="1701211"/>
            <a:ext cx="1606923" cy="1922771"/>
          </a:xfrm>
          <a:custGeom>
            <a:avLst/>
            <a:gdLst>
              <a:gd name="connsiteX0" fmla="*/ 0 w 1606923"/>
              <a:gd name="connsiteY0" fmla="*/ 1922771 h 1922771"/>
              <a:gd name="connsiteX1" fmla="*/ 719417 w 1606923"/>
              <a:gd name="connsiteY1" fmla="*/ 13289 h 1922771"/>
              <a:gd name="connsiteX2" fmla="*/ 1606923 w 1606923"/>
              <a:gd name="connsiteY2" fmla="*/ 1075607 h 192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923" h="1922771">
                <a:moveTo>
                  <a:pt x="0" y="1922771"/>
                </a:moveTo>
                <a:cubicBezTo>
                  <a:pt x="225798" y="1038627"/>
                  <a:pt x="451597" y="154483"/>
                  <a:pt x="719417" y="13289"/>
                </a:cubicBezTo>
                <a:cubicBezTo>
                  <a:pt x="987237" y="-127905"/>
                  <a:pt x="1457885" y="898554"/>
                  <a:pt x="1606923" y="10756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8142194" y="3234018"/>
            <a:ext cx="29265" cy="3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06024" y="3476377"/>
            <a:ext cx="406269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0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nsupervised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30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81" y="714375"/>
            <a:ext cx="10687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01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7764</TotalTime>
  <Words>554</Words>
  <Application>Microsoft Office PowerPoint</Application>
  <PresentationFormat>Widescreen</PresentationFormat>
  <Paragraphs>406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Garamond</vt:lpstr>
      <vt:lpstr>Lora</vt:lpstr>
      <vt:lpstr>Organic</vt:lpstr>
      <vt:lpstr>Machine learning</vt:lpstr>
      <vt:lpstr>What is Machine learning?</vt:lpstr>
      <vt:lpstr>PowerPoint Presentation</vt:lpstr>
      <vt:lpstr>PowerPoint Presentation</vt:lpstr>
      <vt:lpstr>Question of the century!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PowerPoint Presentation</vt:lpstr>
      <vt:lpstr>What’s next?</vt:lpstr>
      <vt:lpstr>Discussion</vt:lpstr>
      <vt:lpstr>Thank you!!!!!!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Abhishek Kumar</dc:creator>
  <cp:lastModifiedBy>Abhishek Kumar</cp:lastModifiedBy>
  <cp:revision>137</cp:revision>
  <dcterms:created xsi:type="dcterms:W3CDTF">2019-08-11T22:22:04Z</dcterms:created>
  <dcterms:modified xsi:type="dcterms:W3CDTF">2019-12-17T16:57:09Z</dcterms:modified>
</cp:coreProperties>
</file>